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308" r:id="rId2"/>
    <p:sldId id="352" r:id="rId3"/>
    <p:sldId id="328" r:id="rId4"/>
    <p:sldId id="332" r:id="rId5"/>
    <p:sldId id="333" r:id="rId6"/>
    <p:sldId id="331" r:id="rId7"/>
    <p:sldId id="319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E1EE"/>
    <a:srgbClr val="E6E6E6"/>
    <a:srgbClr val="CAE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41" autoAdjust="0"/>
    <p:restoredTop sz="96353" autoAdjust="0"/>
  </p:normalViewPr>
  <p:slideViewPr>
    <p:cSldViewPr snapToGrid="0">
      <p:cViewPr varScale="1">
        <p:scale>
          <a:sx n="89" d="100"/>
          <a:sy n="89" d="100"/>
        </p:scale>
        <p:origin x="12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0BD69-6CFD-4D01-92BD-F535F3D845BD}" type="datetimeFigureOut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00C65-2DB6-4597-BC19-E07B080105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6820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AB3A2-3603-417C-AE65-28DA44B52F26}" type="datetimeFigureOut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4C3F3-0B68-449E-B26F-A953D2C767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88008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4C3F3-0B68-449E-B26F-A953D2C767E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14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i="0" dirty="0">
              <a:solidFill>
                <a:srgbClr val="333333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4C3F3-0B68-449E-B26F-A953D2C767E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47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i="0" dirty="0">
              <a:solidFill>
                <a:srgbClr val="333333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4C3F3-0B68-449E-B26F-A953D2C767E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4518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i="0" dirty="0">
              <a:solidFill>
                <a:srgbClr val="333333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4C3F3-0B68-449E-B26F-A953D2C767E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1765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i="0" dirty="0">
              <a:solidFill>
                <a:srgbClr val="333333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4C3F3-0B68-449E-B26F-A953D2C767E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702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謝謝各位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4C3F3-0B68-449E-B26F-A953D2C767E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330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 flip="none" rotWithShape="1">
          <a:gsLst>
            <a:gs pos="62000">
              <a:schemeClr val="bg1"/>
            </a:gs>
            <a:gs pos="100000">
              <a:srgbClr val="BDE1E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www.nkust.edu.tw/var/file/0/1000/img/513/182513897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2000" y="166855"/>
            <a:ext cx="5400000" cy="100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0" y="1334305"/>
            <a:ext cx="9144000" cy="360000"/>
          </a:xfrm>
          <a:prstGeom prst="rect">
            <a:avLst/>
          </a:prstGeom>
          <a:solidFill>
            <a:srgbClr val="F6A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1689115"/>
            <a:ext cx="9144000" cy="504000"/>
          </a:xfrm>
          <a:prstGeom prst="rect">
            <a:avLst/>
          </a:prstGeom>
          <a:solidFill>
            <a:srgbClr val="F16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2193115"/>
            <a:ext cx="9144000" cy="10535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34305"/>
            <a:ext cx="7829550" cy="1912321"/>
          </a:xfrm>
        </p:spPr>
        <p:txBody>
          <a:bodyPr anchor="b">
            <a:normAutofit/>
          </a:bodyPr>
          <a:lstStyle>
            <a:lvl1pPr algn="ctr">
              <a:defRPr sz="48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TITLE</a:t>
            </a:r>
            <a:br>
              <a:rPr lang="en-US" altLang="zh-TW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l">
              <a:buNone/>
              <a:defRPr sz="2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5DF4D-0CB8-471E-AEB5-DEABA6A392DC}" type="datetime1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162D-F2CA-4145-B575-2A8AAE4A9988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2" name="Picture 2" descr="1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75"/>
          <a:stretch/>
        </p:blipFill>
        <p:spPr bwMode="auto">
          <a:xfrm>
            <a:off x="0" y="5525840"/>
            <a:ext cx="9144000" cy="133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545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6457-55D1-4C46-A0EB-9B75C4F760CB}" type="datetime1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162D-F2CA-4145-B575-2A8AAE4A99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9052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296FB-0792-4FBE-900E-567CB2F2980D}" type="datetime1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162D-F2CA-4145-B575-2A8AAE4A99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048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 userDrawn="1"/>
        </p:nvGrpSpPr>
        <p:grpSpPr>
          <a:xfrm>
            <a:off x="73397" y="70338"/>
            <a:ext cx="1272709" cy="1306573"/>
            <a:chOff x="1835696" y="394235"/>
            <a:chExt cx="1272709" cy="1306573"/>
          </a:xfrm>
        </p:grpSpPr>
        <p:pic>
          <p:nvPicPr>
            <p:cNvPr id="8" name="Picture 2" descr="https://upload.wikimedia.org/wikipedia/zh/thumb/f/f9/NKUST_Logo.svg/1200px-NKUST_Logo.svg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9657" y="573156"/>
              <a:ext cx="1003086" cy="913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/>
            <p:cNvSpPr/>
            <p:nvPr userDrawn="1"/>
          </p:nvSpPr>
          <p:spPr>
            <a:xfrm>
              <a:off x="1835696" y="394235"/>
              <a:ext cx="1272709" cy="1306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Down">
                <a:avLst>
                  <a:gd name="adj" fmla="val 103944"/>
                </a:avLst>
              </a:prstTxWarp>
              <a:spAutoFit/>
            </a:bodyPr>
            <a:lstStyle/>
            <a:p>
              <a:pPr algn="ctr"/>
              <a:r>
                <a:rPr lang="en-US" altLang="zh-TW" sz="1200" b="1" cap="none" spc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National Kaohsiung University of Science and Technology</a:t>
              </a:r>
              <a:endParaRPr lang="zh-TW" altLang="en-US" sz="1200" b="1" cap="none" spc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1870849" y="476672"/>
              <a:ext cx="1200701" cy="104474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9940210"/>
                </a:avLst>
              </a:prstTxWarp>
              <a:spAutoFit/>
            </a:bodyPr>
            <a:lstStyle/>
            <a:p>
              <a:pPr algn="ctr"/>
              <a:r>
                <a:rPr lang="zh-TW" altLang="en-US" sz="1200" b="1" cap="none" spc="60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</a:rPr>
                <a:t>國立高雄科技大學</a:t>
              </a:r>
              <a:endParaRPr lang="zh-TW" altLang="en-US" sz="1200" b="1" cap="none" spc="60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949280"/>
            <a:ext cx="1152198" cy="903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7CBA8BE7-2E42-4C57-AF14-E768F69A94B9}" type="datetime1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B71A162D-F2CA-4145-B575-2A8AAE4A998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12" name="Picture 9" descr="1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1700808"/>
            <a:ext cx="6989763" cy="11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5653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D405C70E-A320-484A-88BF-D0E32F607317}" type="datetime1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B71A162D-F2CA-4145-B575-2A8AAE4A998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7" name="群組 6"/>
          <p:cNvGrpSpPr/>
          <p:nvPr userDrawn="1"/>
        </p:nvGrpSpPr>
        <p:grpSpPr>
          <a:xfrm>
            <a:off x="73397" y="70338"/>
            <a:ext cx="1272709" cy="1306573"/>
            <a:chOff x="1835696" y="394235"/>
            <a:chExt cx="1272709" cy="1306573"/>
          </a:xfrm>
        </p:grpSpPr>
        <p:pic>
          <p:nvPicPr>
            <p:cNvPr id="8" name="Picture 2" descr="https://upload.wikimedia.org/wikipedia/zh/thumb/f/f9/NKUST_Logo.svg/1200px-NKUST_Logo.svg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9657" y="573156"/>
              <a:ext cx="1003086" cy="913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/>
            <p:cNvSpPr/>
            <p:nvPr userDrawn="1"/>
          </p:nvSpPr>
          <p:spPr>
            <a:xfrm>
              <a:off x="1835696" y="394235"/>
              <a:ext cx="1272709" cy="1306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Down">
                <a:avLst>
                  <a:gd name="adj" fmla="val 103944"/>
                </a:avLst>
              </a:prstTxWarp>
              <a:spAutoFit/>
            </a:bodyPr>
            <a:lstStyle/>
            <a:p>
              <a:pPr algn="ctr"/>
              <a:r>
                <a:rPr lang="en-US" altLang="zh-TW" sz="1200" b="1" cap="none" spc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National Kaohsiung University of Science and Technology</a:t>
              </a:r>
              <a:endParaRPr lang="zh-TW" altLang="en-US" sz="1200" b="1" cap="none" spc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1870849" y="476672"/>
              <a:ext cx="1200701" cy="104474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9940210"/>
                </a:avLst>
              </a:prstTxWarp>
              <a:spAutoFit/>
            </a:bodyPr>
            <a:lstStyle/>
            <a:p>
              <a:pPr algn="ctr"/>
              <a:r>
                <a:rPr lang="zh-TW" altLang="en-US" sz="1200" b="1" cap="none" spc="60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</a:rPr>
                <a:t>國立高雄科技大學</a:t>
              </a:r>
              <a:endParaRPr lang="zh-TW" altLang="en-US" sz="1200" b="1" cap="none" spc="60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圖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949280"/>
            <a:ext cx="1152198" cy="903684"/>
          </a:xfrm>
          <a:prstGeom prst="rect">
            <a:avLst/>
          </a:prstGeom>
        </p:spPr>
      </p:pic>
      <p:pic>
        <p:nvPicPr>
          <p:cNvPr id="12" name="Picture 9" descr="1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1700808"/>
            <a:ext cx="6989763" cy="11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607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 userDrawn="1"/>
        </p:nvGrpSpPr>
        <p:grpSpPr>
          <a:xfrm>
            <a:off x="73397" y="70338"/>
            <a:ext cx="1272709" cy="1306573"/>
            <a:chOff x="1835696" y="394235"/>
            <a:chExt cx="1272709" cy="1306573"/>
          </a:xfrm>
        </p:grpSpPr>
        <p:pic>
          <p:nvPicPr>
            <p:cNvPr id="9" name="Picture 2" descr="https://upload.wikimedia.org/wikipedia/zh/thumb/f/f9/NKUST_Logo.svg/1200px-NKUST_Logo.svg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9657" y="573156"/>
              <a:ext cx="1003086" cy="913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/>
            <p:cNvSpPr/>
            <p:nvPr userDrawn="1"/>
          </p:nvSpPr>
          <p:spPr>
            <a:xfrm>
              <a:off x="1835696" y="394235"/>
              <a:ext cx="1272709" cy="130657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Down">
                <a:avLst>
                  <a:gd name="adj" fmla="val 103944"/>
                </a:avLst>
              </a:prstTxWarp>
              <a:spAutoFit/>
            </a:bodyPr>
            <a:lstStyle/>
            <a:p>
              <a:pPr algn="ctr"/>
              <a:r>
                <a:rPr lang="en-US" altLang="zh-TW" sz="1200" b="1" cap="none" spc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National Kaohsiung University of Science and Technology</a:t>
              </a:r>
              <a:endParaRPr lang="zh-TW" altLang="en-US" sz="1200" b="1" cap="none" spc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1870849" y="476672"/>
              <a:ext cx="1200701" cy="104474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9940210"/>
                </a:avLst>
              </a:prstTxWarp>
              <a:spAutoFit/>
            </a:bodyPr>
            <a:lstStyle/>
            <a:p>
              <a:pPr algn="ctr"/>
              <a:r>
                <a:rPr lang="zh-TW" altLang="en-US" sz="1200" b="1" cap="none" spc="60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微軟正黑體" panose="020B0604030504040204" pitchFamily="34" charset="-120"/>
                </a:rPr>
                <a:t>國立高雄科技大學</a:t>
              </a:r>
              <a:endParaRPr lang="zh-TW" altLang="en-US" sz="1200" b="1" cap="none" spc="60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12" name="圖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5949280"/>
            <a:ext cx="1152198" cy="903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DE90FCCB-DC4B-42AD-AF30-B3AB4AFBA85D}" type="datetime1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B71A162D-F2CA-4145-B575-2A8AAE4A998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13" name="Picture 9" descr="1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1700808"/>
            <a:ext cx="6989763" cy="11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329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FE9C8-2886-4141-B036-A1C9E363A08C}" type="datetime1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162D-F2CA-4145-B575-2A8AAE4A99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0507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B51F5-4916-4914-8CA5-0E66BDE6C857}" type="datetime1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162D-F2CA-4145-B575-2A8AAE4A99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5423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4AE46-CD51-4E48-B593-E4C9B6C9624E}" type="datetime1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162D-F2CA-4145-B575-2A8AAE4A99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36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B97A7-A6F5-4857-B4CD-4587C9754FD7}" type="datetime1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162D-F2CA-4145-B575-2A8AAE4A99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193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05FAC-3CD1-4E48-9BE5-2F070AEDE470}" type="datetime1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162D-F2CA-4145-B575-2A8AAE4A99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44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72756-8E75-44C2-A6D0-DF68575DDD24}" type="datetime1">
              <a:rPr lang="zh-TW" altLang="en-US" smtClean="0"/>
              <a:t>2021/6/22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A162D-F2CA-4145-B575-2A8AAE4A99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609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290194" y="1586121"/>
            <a:ext cx="8347044" cy="1444063"/>
          </a:xfrm>
        </p:spPr>
        <p:txBody>
          <a:bodyPr>
            <a:noAutofit/>
          </a:bodyPr>
          <a:lstStyle/>
          <a:p>
            <a:r>
              <a:rPr lang="zh-TW" altLang="en-US" sz="4000" dirty="0">
                <a:solidFill>
                  <a:schemeClr val="bg1"/>
                </a:solidFill>
              </a:rPr>
              <a:t>電腦圖學期末專題報告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7246398" cy="2754314"/>
          </a:xfrm>
        </p:spPr>
        <p:txBody>
          <a:bodyPr>
            <a:normAutofit/>
          </a:bodyPr>
          <a:lstStyle/>
          <a:p>
            <a:r>
              <a:rPr lang="en-US" altLang="zh-TW" dirty="0"/>
              <a:t>Members</a:t>
            </a:r>
            <a:r>
              <a:rPr lang="zh-TW" altLang="en-US" dirty="0"/>
              <a:t> ：黃鈺展</a:t>
            </a:r>
            <a:endParaRPr lang="en-US" altLang="zh-TW" dirty="0"/>
          </a:p>
          <a:p>
            <a:r>
              <a:rPr lang="en-US" altLang="zh-TW" dirty="0"/>
              <a:t>Department</a:t>
            </a:r>
            <a:r>
              <a:rPr lang="zh-TW" altLang="en-US" dirty="0"/>
              <a:t> ：電通系</a:t>
            </a:r>
            <a:endParaRPr lang="en-US" altLang="zh-TW" dirty="0"/>
          </a:p>
          <a:p>
            <a:r>
              <a:rPr lang="zh-TW" altLang="en-US" dirty="0"/>
              <a:t>學號 </a:t>
            </a:r>
            <a:r>
              <a:rPr lang="en-US" altLang="zh-TW" dirty="0"/>
              <a:t>: F109110122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162D-F2CA-4145-B575-2A8AAE4A998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527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795F1A-EE8B-48C4-B828-F7B94CBA4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專題介紹</a:t>
            </a:r>
            <a:r>
              <a:rPr lang="en-US" altLang="zh-TW" sz="3600" dirty="0"/>
              <a:t>(</a:t>
            </a:r>
            <a:r>
              <a:rPr lang="zh-TW" altLang="en-US" sz="3600" dirty="0"/>
              <a:t>打恐龍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7F9FB0-F836-4B61-AE9F-823B10296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使用鍵盤控制人物拾取物品</a:t>
            </a:r>
            <a:endParaRPr lang="en-US" altLang="zh-TW" dirty="0"/>
          </a:p>
          <a:p>
            <a:r>
              <a:rPr lang="zh-TW" altLang="en-US" dirty="0"/>
              <a:t>控制已拿武器的人物攻擊恐龍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DF81DB-9EAB-4058-A3B0-45E8A7D2C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162D-F2CA-4145-B575-2A8AAE4A9988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13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專題</a:t>
            </a:r>
            <a:r>
              <a:rPr lang="zh-TW" altLang="en-US" sz="4400" dirty="0"/>
              <a:t>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</a:rPr>
              <a:t>整體畫面</a:t>
            </a:r>
            <a:endParaRPr lang="en-US" altLang="zh-TW" sz="2400" dirty="0">
              <a:latin typeface="標楷體" panose="03000509000000000000" pitchFamily="65" charset="-120"/>
            </a:endParaRPr>
          </a:p>
          <a:p>
            <a:pPr lvl="1"/>
            <a:r>
              <a:rPr lang="zh-TW" altLang="en-US" sz="2000" dirty="0">
                <a:latin typeface="標楷體" panose="03000509000000000000" pitchFamily="65" charset="-120"/>
              </a:rPr>
              <a:t>可以利用滑鼠右鍵移動視角</a:t>
            </a:r>
            <a:endParaRPr lang="en-US" altLang="zh-TW" sz="2000" dirty="0">
              <a:latin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162D-F2CA-4145-B575-2A8AAE4A9988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6310524-6DB4-4216-95F6-10409E152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06" y="2710926"/>
            <a:ext cx="3361415" cy="304522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89F163A-FA50-4FAB-8EF2-D6DDF1801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981" y="2710925"/>
            <a:ext cx="3281313" cy="304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81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專題</a:t>
            </a:r>
            <a:r>
              <a:rPr lang="zh-TW" altLang="en-US" sz="4400" dirty="0"/>
              <a:t>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cs typeface="Times New Roman" panose="02020603050405020304" pitchFamily="18" charset="0"/>
              </a:rPr>
              <a:t>利用鍵盤</a:t>
            </a:r>
            <a:r>
              <a:rPr lang="en-US" altLang="zh-TW" sz="2400" dirty="0">
                <a:cs typeface="Times New Roman" panose="02020603050405020304" pitchFamily="18" charset="0"/>
              </a:rPr>
              <a:t>W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A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S</a:t>
            </a:r>
            <a:r>
              <a:rPr lang="zh-TW" altLang="en-US" sz="2400" dirty="0">
                <a:cs typeface="Times New Roman" panose="02020603050405020304" pitchFamily="18" charset="0"/>
              </a:rPr>
              <a:t>鍵移動人物，</a:t>
            </a:r>
            <a:r>
              <a:rPr lang="en-US" altLang="zh-TW" sz="2400" dirty="0">
                <a:cs typeface="Times New Roman" panose="02020603050405020304" pitchFamily="18" charset="0"/>
              </a:rPr>
              <a:t>R</a:t>
            </a:r>
            <a:r>
              <a:rPr lang="zh-TW" altLang="en-US" sz="2400" dirty="0">
                <a:cs typeface="Times New Roman" panose="02020603050405020304" pitchFamily="18" charset="0"/>
              </a:rPr>
              <a:t>鍵拾取物品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162D-F2CA-4145-B575-2A8AAE4A9988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9850E0A-CEDD-4E6F-A6F3-AEE467E84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90" y="2793930"/>
            <a:ext cx="3080709" cy="311409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A69AD14-5650-4D70-9352-18EB38C66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790" y="2793930"/>
            <a:ext cx="3248320" cy="31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8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專題</a:t>
            </a:r>
            <a:r>
              <a:rPr lang="zh-TW" altLang="en-US" sz="4400" dirty="0"/>
              <a:t>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cs typeface="Times New Roman" panose="02020603050405020304" pitchFamily="18" charset="0"/>
              </a:rPr>
              <a:t>利用以拾取物品的人物按下攻擊鍵</a:t>
            </a:r>
            <a:r>
              <a:rPr lang="en-US" altLang="zh-TW" sz="2400" dirty="0">
                <a:cs typeface="Times New Roman" panose="02020603050405020304" pitchFamily="18" charset="0"/>
              </a:rPr>
              <a:t>F</a:t>
            </a:r>
            <a:r>
              <a:rPr lang="zh-TW" altLang="en-US" sz="2400" dirty="0">
                <a:cs typeface="Times New Roman" panose="02020603050405020304" pitchFamily="18" charset="0"/>
              </a:rPr>
              <a:t>擊殺恐龍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162D-F2CA-4145-B575-2A8AAE4A9988}" type="slidenum">
              <a:rPr lang="zh-TW" altLang="en-US" smtClean="0"/>
              <a:pPr/>
              <a:t>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D57FBE6-282A-4954-93A2-0C5658719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425" y="2381400"/>
            <a:ext cx="4353150" cy="397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0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Demo</a:t>
            </a:r>
            <a:endParaRPr lang="zh-TW" altLang="en-US" dirty="0"/>
          </a:p>
        </p:txBody>
      </p:sp>
      <p:pic>
        <p:nvPicPr>
          <p:cNvPr id="5" name="1_0">
            <a:hlinkClick r:id="" action="ppaction://media"/>
            <a:extLst>
              <a:ext uri="{FF2B5EF4-FFF2-40B4-BE49-F238E27FC236}">
                <a16:creationId xmlns:a16="http://schemas.microsoft.com/office/drawing/2014/main" id="{D66F8030-5F49-4E64-B037-D98963AD5C3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162D-F2CA-4145-B575-2A8AAE4A9988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22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E54D02-B0E4-419D-BA19-3FD4A811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0A66CF-1D1E-4946-BBE0-5D3DDD812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b="1" i="0" dirty="0">
              <a:effectLst/>
              <a:latin typeface="Montserra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EE9CAD-74FA-4851-A4E4-BF1556C4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A162D-F2CA-4145-B575-2A8AAE4A9988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D315A85-B175-4BAA-A616-3F4810F66C9C}"/>
              </a:ext>
            </a:extLst>
          </p:cNvPr>
          <p:cNvSpPr txBox="1"/>
          <p:nvPr/>
        </p:nvSpPr>
        <p:spPr>
          <a:xfrm>
            <a:off x="1365449" y="3429000"/>
            <a:ext cx="64131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zh-TW" sz="6000" b="1" dirty="0">
                <a:latin typeface="Montserrat"/>
              </a:rPr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3321189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11458</TotalTime>
  <Words>102</Words>
  <Application>Microsoft Office PowerPoint</Application>
  <PresentationFormat>如螢幕大小 (4:3)</PresentationFormat>
  <Paragraphs>30</Paragraphs>
  <Slides>7</Slides>
  <Notes>6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5" baseType="lpstr">
      <vt:lpstr>Montserrat</vt:lpstr>
      <vt:lpstr>Microsoft JhengHei</vt:lpstr>
      <vt:lpstr>標楷體</vt:lpstr>
      <vt:lpstr>Arial</vt:lpstr>
      <vt:lpstr>Calibri</vt:lpstr>
      <vt:lpstr>Calibri Light</vt:lpstr>
      <vt:lpstr>Times New Roman</vt:lpstr>
      <vt:lpstr>Office 佈景主題</vt:lpstr>
      <vt:lpstr>電腦圖學期末專題報告</vt:lpstr>
      <vt:lpstr>專題介紹(打恐龍)</vt:lpstr>
      <vt:lpstr>專題說明</vt:lpstr>
      <vt:lpstr>專題說明</vt:lpstr>
      <vt:lpstr>專題說明</vt:lpstr>
      <vt:lpstr>Demo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鈺展 黃</cp:lastModifiedBy>
  <cp:revision>350</cp:revision>
  <dcterms:created xsi:type="dcterms:W3CDTF">2019-03-16T08:02:10Z</dcterms:created>
  <dcterms:modified xsi:type="dcterms:W3CDTF">2021-06-22T07:24:38Z</dcterms:modified>
</cp:coreProperties>
</file>